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22"/>
  </p:notesMasterIdLst>
  <p:sldIdLst>
    <p:sldId id="292" r:id="rId5"/>
    <p:sldId id="1305" r:id="rId6"/>
    <p:sldId id="352" r:id="rId7"/>
    <p:sldId id="1300" r:id="rId8"/>
    <p:sldId id="1284" r:id="rId9"/>
    <p:sldId id="1285" r:id="rId10"/>
    <p:sldId id="1304" r:id="rId11"/>
    <p:sldId id="1286" r:id="rId12"/>
    <p:sldId id="1287" r:id="rId13"/>
    <p:sldId id="1293" r:id="rId14"/>
    <p:sldId id="1296" r:id="rId15"/>
    <p:sldId id="1292" r:id="rId16"/>
    <p:sldId id="1295" r:id="rId17"/>
    <p:sldId id="1294" r:id="rId18"/>
    <p:sldId id="1297" r:id="rId19"/>
    <p:sldId id="1288" r:id="rId20"/>
    <p:sldId id="1249" r:id="rId21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2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10EFA8-133E-C6F0-4BF0-CA553FAF2DD6}" v="4" dt="2024-04-01T08:18:52.423"/>
    <p1510:client id="{EC8EA0C5-BD5F-4302-91C7-5AB04215853C}" v="5" dt="2024-04-01T08:17:11.322"/>
    <p1510:client id="{F9605AE3-8B2D-ECAA-E135-55D4A33FAE2F}" v="15" dt="2024-04-01T06:55:39.4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 varScale="1">
        <p:scale>
          <a:sx n="95" d="100"/>
          <a:sy n="95" d="100"/>
        </p:scale>
        <p:origin x="894" y="72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22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  <dgm:t>
        <a:bodyPr/>
        <a:lstStyle/>
        <a:p>
          <a:endParaRPr lang="en-IN"/>
        </a:p>
      </dgm:t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1877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=""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=""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988684" y="102308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=""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5" y="3956068"/>
            <a:ext cx="22912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</a:t>
            </a:r>
            <a:r>
              <a:rPr lang="en-US" sz="11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1100" dirty="0" err="1">
                <a:solidFill>
                  <a:schemeClr val="tx1"/>
                </a:solidFill>
              </a:rPr>
              <a:t>Ranjith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smtClean="0">
                <a:solidFill>
                  <a:schemeClr val="tx1"/>
                </a:solidFill>
              </a:rPr>
              <a:t>S</a:t>
            </a:r>
          </a:p>
          <a:p>
            <a:pPr lvl="0"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 smtClean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</a:t>
            </a: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ID </a:t>
            </a:r>
            <a:r>
              <a:rPr lang="en-US" sz="1100" dirty="0">
                <a:solidFill>
                  <a:schemeClr val="tx1"/>
                </a:solidFill>
              </a:rPr>
              <a:t>: </a:t>
            </a:r>
            <a:r>
              <a:rPr lang="en-US" sz="1100" dirty="0" smtClean="0">
                <a:solidFill>
                  <a:schemeClr val="tx1"/>
                </a:solidFill>
              </a:rPr>
              <a:t>623521104045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=""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=""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=""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5566302" y="4011753"/>
            <a:ext cx="238693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dirty="0" smtClean="0">
                <a:solidFill>
                  <a:schemeClr val="tx1"/>
                </a:solidFill>
              </a:rPr>
              <a:t>6235 - AVS College of Technology</a:t>
            </a:r>
            <a:endParaRPr lang="en-US" sz="11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=""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b="1" dirty="0" smtClean="0"/>
              <a:t>FIND BUS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661" y="1436914"/>
            <a:ext cx="6432227" cy="315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22E42AA-3E13-629A-6815-A8A44897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18066"/>
            <a:ext cx="7886430" cy="649583"/>
          </a:xfrm>
        </p:spPr>
        <p:txBody>
          <a:bodyPr/>
          <a:lstStyle/>
          <a:p>
            <a:pPr algn="ctr"/>
            <a:r>
              <a:rPr lang="en-US" b="1" dirty="0" smtClean="0"/>
              <a:t>HOME PAGE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001" y="1386230"/>
            <a:ext cx="3911547" cy="348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1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09" y="753819"/>
            <a:ext cx="8832300" cy="451933"/>
          </a:xfrm>
        </p:spPr>
        <p:txBody>
          <a:bodyPr/>
          <a:lstStyle/>
          <a:p>
            <a:pPr algn="ctr"/>
            <a:r>
              <a:rPr lang="en-US" sz="1600" b="1" dirty="0" smtClean="0"/>
              <a:t>LOGIN PAGE</a:t>
            </a:r>
            <a:endParaRPr lang="en-US" sz="16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521" y="1364490"/>
            <a:ext cx="7164475" cy="3419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b="1" dirty="0" smtClean="0"/>
              <a:t>THANKS PAGE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29" y="1267649"/>
            <a:ext cx="7345345" cy="350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b="1" dirty="0" smtClean="0"/>
              <a:t>Registration PAGE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814" y="1788606"/>
            <a:ext cx="5875922" cy="280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F0F6256-ED4F-D5CB-996C-FBD384D16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53" y="719666"/>
            <a:ext cx="8421857" cy="547983"/>
          </a:xfrm>
        </p:spPr>
        <p:txBody>
          <a:bodyPr/>
          <a:lstStyle/>
          <a:p>
            <a:r>
              <a:rPr lang="en-IN" sz="1600" b="1" dirty="0">
                <a:solidFill>
                  <a:srgbClr val="213163"/>
                </a:solidFill>
                <a:latin typeface="+mj-lt"/>
              </a:rPr>
              <a:t>Future </a:t>
            </a:r>
            <a:r>
              <a:rPr lang="en-US" sz="1600" b="1" dirty="0">
                <a:solidFill>
                  <a:srgbClr val="213163"/>
                </a:solidFill>
                <a:latin typeface="+mj-lt"/>
              </a:rPr>
              <a:t>Enhancements</a:t>
            </a:r>
            <a:r>
              <a:rPr lang="en-US" sz="1600" b="1" dirty="0">
                <a:solidFill>
                  <a:srgbClr val="374151"/>
                </a:solidFill>
                <a:latin typeface="+mj-lt"/>
                <a:cs typeface="Times New Roman" panose="02020603050405020304" pitchFamily="18" charset="0"/>
              </a:rPr>
              <a:t>: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/>
            </a:r>
            <a:br>
              <a:rPr lang="en-US" b="0" i="0" dirty="0">
                <a:solidFill>
                  <a:srgbClr val="374151"/>
                </a:solidFill>
                <a:effectLst/>
                <a:latin typeface="Söhne"/>
              </a:rPr>
            </a:b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3385" y="1164479"/>
            <a:ext cx="5724644" cy="26915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Develop a dedicated mobile application for bus ticket booking.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Integrate real-time updates for bus schedules and seat availability.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Enhance the admin dashboard with advanced analytics tools.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Implement dynamic pricing algorithms based on demand.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Enable support for multiple languages.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3128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Conclusion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7BAAD3EB-5AF8-2850-D7B6-2D787F8D5CA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="" xmlns:a16="http://schemas.microsoft.com/office/drawing/2014/main" id="{81E9EAEF-4D2C-D890-53FC-DD6FC1B36C83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4699" y="1125416"/>
            <a:ext cx="79234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In conclusion, the proposed Bus Reservation System (BRS) offers a comprehensive solution for efficient bus ticket booking and management. By leveraging Python and </a:t>
            </a:r>
            <a:r>
              <a:rPr lang="en-US" dirty="0" err="1"/>
              <a:t>Django</a:t>
            </a:r>
            <a:r>
              <a:rPr lang="en-US" dirty="0"/>
              <a:t> framework, the system streamlines the booking process, enhances reservation management, and provides a seamless experience for both passengers and bus operators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878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=""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=""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=""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=""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=""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Abstract</a:t>
            </a:r>
            <a:endParaRPr lang="en-IN" sz="16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=""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=""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2756" y="1041592"/>
            <a:ext cx="814521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Bus Reservation System (BRS) is a web-based application developed using Python and </a:t>
            </a:r>
            <a:r>
              <a:rPr lang="en-US" dirty="0" err="1"/>
              <a:t>Django</a:t>
            </a:r>
            <a:r>
              <a:rPr lang="en-US" dirty="0"/>
              <a:t> framework.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Aimed at facilitating the booking and management of bus tickets, providing convenience and efficiency to users.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Key features include user registration/authentication, bus and route management, seat reservation, payment integration, and reservation management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Problem Statement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2949" y="1178158"/>
            <a:ext cx="812820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Existing bus reservation systems suffer from inefficiency and lack of convenience, posing challenges for both passengers and bus operators.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Booking processes are often complex and time-consuming, leading to inconvenience for passengers and potential loss of business for operators.</a:t>
            </a:r>
          </a:p>
          <a:p>
            <a:pPr marL="285750" indent="-285750" algn="just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Passengers face difficulty in accessing accurate and up-to-date information about available buses, routes, and seat availability, hindering effective travel planning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Project Overview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2236" y="1125415"/>
            <a:ext cx="8362055" cy="3230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Bus Reservation System (BRS) is a web-based application developed using Python and </a:t>
            </a:r>
            <a:r>
              <a:rPr lang="en-US" dirty="0" err="1"/>
              <a:t>Django</a:t>
            </a:r>
            <a:r>
              <a:rPr lang="en-US" dirty="0"/>
              <a:t> framework, aiming to streamline the booking process and enhance the management of bus reservations. Here's an overview of the project</a:t>
            </a:r>
            <a:r>
              <a:rPr lang="en-US" dirty="0" smtClean="0"/>
              <a:t>:</a:t>
            </a:r>
            <a:endParaRPr lang="en-US" dirty="0"/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Objective: The primary goal of the project is to create a user-friendly and efficient platform for booking bus tickets, providing accurate information to passengers, and empowering bus operators with effective management tools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Proposed Solution</a:t>
            </a: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70E84B3E-4CED-7709-C0ED-61714423E40C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="" xmlns:a16="http://schemas.microsoft.com/office/drawing/2014/main" id="{D3393E03-7263-ADFB-23AD-8505198A845E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2236" y="1065958"/>
            <a:ext cx="8408644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dirty="0" smtClean="0"/>
              <a:t>Develop </a:t>
            </a:r>
            <a:r>
              <a:rPr lang="en-US" dirty="0"/>
              <a:t>a comprehensive Bus Reservation System (BRS) using Python and </a:t>
            </a:r>
            <a:r>
              <a:rPr lang="en-US" dirty="0" err="1"/>
              <a:t>Django</a:t>
            </a:r>
            <a:r>
              <a:rPr lang="en-US" dirty="0"/>
              <a:t> framework to streamline the booking process and enhance reservation management.</a:t>
            </a:r>
          </a:p>
          <a:p>
            <a:pPr>
              <a:lnSpc>
                <a:spcPct val="150000"/>
              </a:lnSpc>
            </a:pPr>
            <a:r>
              <a:rPr lang="en-US" b="1" dirty="0"/>
              <a:t>Key Components</a:t>
            </a:r>
            <a:r>
              <a:rPr lang="en-US" dirty="0"/>
              <a:t>: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User </a:t>
            </a:r>
            <a:r>
              <a:rPr lang="en-US" dirty="0" smtClean="0"/>
              <a:t>Management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Bus </a:t>
            </a:r>
            <a:r>
              <a:rPr lang="en-US" dirty="0"/>
              <a:t>and Route </a:t>
            </a:r>
            <a:r>
              <a:rPr lang="en-US" dirty="0" smtClean="0"/>
              <a:t>Management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Seat Reservation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Payment Integration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Reservation Management</a:t>
            </a:r>
          </a:p>
          <a:p>
            <a:pPr marL="2857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Admin Dashboard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1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90AB2285-16B6-67AB-39F2-7E03D6821A2A}"/>
              </a:ext>
            </a:extLst>
          </p:cNvPr>
          <p:cNvSpPr txBox="1"/>
          <p:nvPr/>
        </p:nvSpPr>
        <p:spPr>
          <a:xfrm>
            <a:off x="457200" y="752832"/>
            <a:ext cx="8017933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algn="l">
              <a:lnSpc>
                <a:spcPct val="150000"/>
              </a:lnSpc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+mj-lt"/>
              <a:buAutoNum type="arabicPeriod"/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425A5131-6F83-AD76-5E52-14CCB9D908F9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="" xmlns:a16="http://schemas.microsoft.com/office/drawing/2014/main" id="{9D85AD23-D3D0-C7F5-13BD-C3746B44AE9A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890660"/>
            <a:ext cx="798289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Development Process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pPr marL="285750" lvl="3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Adopt Agile methodologies with iterative cycles for requirements gathering, design, implementation, testing, and deployment.</a:t>
            </a:r>
          </a:p>
          <a:p>
            <a:pPr marL="285750" lvl="3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Utilize project management tools such as </a:t>
            </a:r>
            <a:r>
              <a:rPr lang="en-US" dirty="0" err="1"/>
              <a:t>Jira</a:t>
            </a:r>
            <a:r>
              <a:rPr lang="en-US" dirty="0"/>
              <a:t> or </a:t>
            </a:r>
            <a:r>
              <a:rPr lang="en-US" dirty="0" err="1"/>
              <a:t>Trello</a:t>
            </a:r>
            <a:r>
              <a:rPr lang="en-US" dirty="0"/>
              <a:t> to track progress and manage tasks efficiently.</a:t>
            </a:r>
          </a:p>
          <a:p>
            <a:pPr marL="285750" lvl="3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Conduct regular code reviews and testing to ensure code quality and reliability.</a:t>
            </a:r>
          </a:p>
        </p:txBody>
      </p:sp>
    </p:spTree>
    <p:extLst>
      <p:ext uri="{BB962C8B-B14F-4D97-AF65-F5344CB8AC3E}">
        <p14:creationId xmlns:p14="http://schemas.microsoft.com/office/powerpoint/2010/main" val="3832645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=""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=""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=""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Modelling &amp; Results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=""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=""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247" y="1004393"/>
            <a:ext cx="3911547" cy="348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486</Words>
  <Application>Microsoft Office PowerPoint</Application>
  <PresentationFormat>On-screen Show (16:9)</PresentationFormat>
  <Paragraphs>65</Paragraphs>
  <Slides>17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  <vt:variant>
        <vt:lpstr>Custom Shows</vt:lpstr>
      </vt:variant>
      <vt:variant>
        <vt:i4>1</vt:i4>
      </vt:variant>
    </vt:vector>
  </HeadingPairs>
  <TitlesOfParts>
    <vt:vector size="25" baseType="lpstr">
      <vt:lpstr>Arial</vt:lpstr>
      <vt:lpstr>Arial MT</vt:lpstr>
      <vt:lpstr>Calibri</vt:lpstr>
      <vt:lpstr>Poppins</vt:lpstr>
      <vt:lpstr>Söhne</vt:lpstr>
      <vt:lpstr>Times New Roman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Proposed Solution</vt:lpstr>
      <vt:lpstr>PowerPoint Presentation</vt:lpstr>
      <vt:lpstr>Technology Used</vt:lpstr>
      <vt:lpstr>Modelling &amp; Results</vt:lpstr>
      <vt:lpstr>FIND BUS</vt:lpstr>
      <vt:lpstr>HOME PAGE</vt:lpstr>
      <vt:lpstr>LOGIN PAGE</vt:lpstr>
      <vt:lpstr>THANKS PAGE</vt:lpstr>
      <vt:lpstr>Registration PAGE</vt:lpstr>
      <vt:lpstr>Future Enhancements: </vt:lpstr>
      <vt:lpstr>Conclusion</vt:lpstr>
      <vt:lpstr>Thank You!</vt:lpstr>
      <vt:lpstr>Custom Show 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Microsoft account</cp:lastModifiedBy>
  <cp:revision>15</cp:revision>
  <dcterms:modified xsi:type="dcterms:W3CDTF">2024-04-10T17:25:10Z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